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5" r:id="rId2"/>
  </p:sldMasterIdLst>
  <p:notesMasterIdLst>
    <p:notesMasterId r:id="rId13"/>
  </p:notesMasterIdLst>
  <p:sldIdLst>
    <p:sldId id="931" r:id="rId3"/>
    <p:sldId id="922" r:id="rId4"/>
    <p:sldId id="924" r:id="rId5"/>
    <p:sldId id="925" r:id="rId6"/>
    <p:sldId id="932" r:id="rId7"/>
    <p:sldId id="917" r:id="rId8"/>
    <p:sldId id="933" r:id="rId9"/>
    <p:sldId id="934" r:id="rId10"/>
    <p:sldId id="935" r:id="rId11"/>
    <p:sldId id="929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mut Ahmet Tarakcı" initials="UAT" lastIdx="1" clrIdx="0">
    <p:extLst>
      <p:ext uri="{19B8F6BF-5375-455C-9EA6-DF929625EA0E}">
        <p15:presenceInfo xmlns:p15="http://schemas.microsoft.com/office/powerpoint/2012/main" userId="Umut Ahmet Tarakc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FF3300"/>
    <a:srgbClr val="FF4F1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A8B6F9-F195-429A-853C-49AB3FB9C3C5}" v="25" dt="2023-11-23T18:02:0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89952" autoAdjust="0"/>
  </p:normalViewPr>
  <p:slideViewPr>
    <p:cSldViewPr snapToGrid="0" snapToObjects="1">
      <p:cViewPr varScale="1">
        <p:scale>
          <a:sx n="60" d="100"/>
          <a:sy n="60" d="100"/>
        </p:scale>
        <p:origin x="9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6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han Abdülkadir" userId="5603e8c0-5db1-4f33-baaa-8b76f3828a05" providerId="ADAL" clId="{9EA8B6F9-F195-429A-853C-49AB3FB9C3C5}"/>
    <pc:docChg chg="addSld delSld modSld">
      <pc:chgData name="Akhan Abdülkadir" userId="5603e8c0-5db1-4f33-baaa-8b76f3828a05" providerId="ADAL" clId="{9EA8B6F9-F195-429A-853C-49AB3FB9C3C5}" dt="2023-11-23T18:09:31.454" v="541" actId="20577"/>
      <pc:docMkLst>
        <pc:docMk/>
      </pc:docMkLst>
      <pc:sldChg chg="modSp mod">
        <pc:chgData name="Akhan Abdülkadir" userId="5603e8c0-5db1-4f33-baaa-8b76f3828a05" providerId="ADAL" clId="{9EA8B6F9-F195-429A-853C-49AB3FB9C3C5}" dt="2023-11-23T17:59:48.589" v="386" actId="14100"/>
        <pc:sldMkLst>
          <pc:docMk/>
          <pc:sldMk cId="4171589665" sldId="917"/>
        </pc:sldMkLst>
        <pc:spChg chg="mod">
          <ac:chgData name="Akhan Abdülkadir" userId="5603e8c0-5db1-4f33-baaa-8b76f3828a05" providerId="ADAL" clId="{9EA8B6F9-F195-429A-853C-49AB3FB9C3C5}" dt="2023-11-23T17:59:14.760" v="365" actId="20577"/>
          <ac:spMkLst>
            <pc:docMk/>
            <pc:sldMk cId="4171589665" sldId="917"/>
            <ac:spMk id="2" creationId="{6D10EEC0-1B7E-0AF7-6263-905EDB3D7F4A}"/>
          </ac:spMkLst>
        </pc:spChg>
        <pc:spChg chg="mod">
          <ac:chgData name="Akhan Abdülkadir" userId="5603e8c0-5db1-4f33-baaa-8b76f3828a05" providerId="ADAL" clId="{9EA8B6F9-F195-429A-853C-49AB3FB9C3C5}" dt="2023-11-23T17:59:48.589" v="386" actId="14100"/>
          <ac:spMkLst>
            <pc:docMk/>
            <pc:sldMk cId="4171589665" sldId="917"/>
            <ac:spMk id="3" creationId="{01371CBF-DA9F-87CD-473F-7F052CE83CFF}"/>
          </ac:spMkLst>
        </pc:spChg>
      </pc:sldChg>
      <pc:sldChg chg="modSp mod">
        <pc:chgData name="Akhan Abdülkadir" userId="5603e8c0-5db1-4f33-baaa-8b76f3828a05" providerId="ADAL" clId="{9EA8B6F9-F195-429A-853C-49AB3FB9C3C5}" dt="2023-11-23T18:09:31.454" v="541" actId="20577"/>
        <pc:sldMkLst>
          <pc:docMk/>
          <pc:sldMk cId="3878836208" sldId="924"/>
        </pc:sldMkLst>
        <pc:spChg chg="mod">
          <ac:chgData name="Akhan Abdülkadir" userId="5603e8c0-5db1-4f33-baaa-8b76f3828a05" providerId="ADAL" clId="{9EA8B6F9-F195-429A-853C-49AB3FB9C3C5}" dt="2023-11-23T17:36:02.497" v="64" actId="20577"/>
          <ac:spMkLst>
            <pc:docMk/>
            <pc:sldMk cId="3878836208" sldId="924"/>
            <ac:spMk id="2" creationId="{4E011203-538E-870E-A190-E438D1343358}"/>
          </ac:spMkLst>
        </pc:spChg>
        <pc:spChg chg="mod">
          <ac:chgData name="Akhan Abdülkadir" userId="5603e8c0-5db1-4f33-baaa-8b76f3828a05" providerId="ADAL" clId="{9EA8B6F9-F195-429A-853C-49AB3FB9C3C5}" dt="2023-11-23T18:09:31.454" v="541" actId="20577"/>
          <ac:spMkLst>
            <pc:docMk/>
            <pc:sldMk cId="3878836208" sldId="924"/>
            <ac:spMk id="3" creationId="{4F1562E0-F3EF-BEA7-75FF-231D11A3665B}"/>
          </ac:spMkLst>
        </pc:spChg>
      </pc:sldChg>
      <pc:sldChg chg="modSp mod">
        <pc:chgData name="Akhan Abdülkadir" userId="5603e8c0-5db1-4f33-baaa-8b76f3828a05" providerId="ADAL" clId="{9EA8B6F9-F195-429A-853C-49AB3FB9C3C5}" dt="2023-11-23T17:43:09.684" v="166" actId="20577"/>
        <pc:sldMkLst>
          <pc:docMk/>
          <pc:sldMk cId="3296637245" sldId="925"/>
        </pc:sldMkLst>
        <pc:spChg chg="mod">
          <ac:chgData name="Akhan Abdülkadir" userId="5603e8c0-5db1-4f33-baaa-8b76f3828a05" providerId="ADAL" clId="{9EA8B6F9-F195-429A-853C-49AB3FB9C3C5}" dt="2023-11-23T17:43:09.684" v="166" actId="20577"/>
          <ac:spMkLst>
            <pc:docMk/>
            <pc:sldMk cId="3296637245" sldId="925"/>
            <ac:spMk id="2" creationId="{4E011203-538E-870E-A190-E438D1343358}"/>
          </ac:spMkLst>
        </pc:spChg>
        <pc:spChg chg="mod">
          <ac:chgData name="Akhan Abdülkadir" userId="5603e8c0-5db1-4f33-baaa-8b76f3828a05" providerId="ADAL" clId="{9EA8B6F9-F195-429A-853C-49AB3FB9C3C5}" dt="2023-11-23T17:42:39.231" v="149" actId="20577"/>
          <ac:spMkLst>
            <pc:docMk/>
            <pc:sldMk cId="3296637245" sldId="925"/>
            <ac:spMk id="3" creationId="{4F1562E0-F3EF-BEA7-75FF-231D11A3665B}"/>
          </ac:spMkLst>
        </pc:spChg>
      </pc:sldChg>
      <pc:sldChg chg="modSp del mod">
        <pc:chgData name="Akhan Abdülkadir" userId="5603e8c0-5db1-4f33-baaa-8b76f3828a05" providerId="ADAL" clId="{9EA8B6F9-F195-429A-853C-49AB3FB9C3C5}" dt="2023-11-23T17:58:00.020" v="333" actId="47"/>
        <pc:sldMkLst>
          <pc:docMk/>
          <pc:sldMk cId="1252372186" sldId="926"/>
        </pc:sldMkLst>
        <pc:spChg chg="mod">
          <ac:chgData name="Akhan Abdülkadir" userId="5603e8c0-5db1-4f33-baaa-8b76f3828a05" providerId="ADAL" clId="{9EA8B6F9-F195-429A-853C-49AB3FB9C3C5}" dt="2023-11-23T17:52:39.117" v="300" actId="20577"/>
          <ac:spMkLst>
            <pc:docMk/>
            <pc:sldMk cId="1252372186" sldId="926"/>
            <ac:spMk id="5" creationId="{8C6F053C-92CF-0C65-3442-637DEF96394C}"/>
          </ac:spMkLst>
        </pc:spChg>
      </pc:sldChg>
      <pc:sldChg chg="del">
        <pc:chgData name="Akhan Abdülkadir" userId="5603e8c0-5db1-4f33-baaa-8b76f3828a05" providerId="ADAL" clId="{9EA8B6F9-F195-429A-853C-49AB3FB9C3C5}" dt="2023-11-23T18:01:48.143" v="419" actId="47"/>
        <pc:sldMkLst>
          <pc:docMk/>
          <pc:sldMk cId="2607965709" sldId="927"/>
        </pc:sldMkLst>
      </pc:sldChg>
      <pc:sldChg chg="del">
        <pc:chgData name="Akhan Abdülkadir" userId="5603e8c0-5db1-4f33-baaa-8b76f3828a05" providerId="ADAL" clId="{9EA8B6F9-F195-429A-853C-49AB3FB9C3C5}" dt="2023-11-23T18:03:58.498" v="467" actId="47"/>
        <pc:sldMkLst>
          <pc:docMk/>
          <pc:sldMk cId="1390161276" sldId="928"/>
        </pc:sldMkLst>
      </pc:sldChg>
      <pc:sldChg chg="modSp mod">
        <pc:chgData name="Akhan Abdülkadir" userId="5603e8c0-5db1-4f33-baaa-8b76f3828a05" providerId="ADAL" clId="{9EA8B6F9-F195-429A-853C-49AB3FB9C3C5}" dt="2023-11-23T18:05:56.064" v="497"/>
        <pc:sldMkLst>
          <pc:docMk/>
          <pc:sldMk cId="181236812" sldId="929"/>
        </pc:sldMkLst>
        <pc:spChg chg="mod">
          <ac:chgData name="Akhan Abdülkadir" userId="5603e8c0-5db1-4f33-baaa-8b76f3828a05" providerId="ADAL" clId="{9EA8B6F9-F195-429A-853C-49AB3FB9C3C5}" dt="2023-11-23T18:05:56.064" v="497"/>
          <ac:spMkLst>
            <pc:docMk/>
            <pc:sldMk cId="181236812" sldId="929"/>
            <ac:spMk id="4" creationId="{C3D07817-8BF6-8A64-EFFA-AFAB093F5EDF}"/>
          </ac:spMkLst>
        </pc:spChg>
        <pc:spChg chg="mod">
          <ac:chgData name="Akhan Abdülkadir" userId="5603e8c0-5db1-4f33-baaa-8b76f3828a05" providerId="ADAL" clId="{9EA8B6F9-F195-429A-853C-49AB3FB9C3C5}" dt="2023-11-23T18:04:26.979" v="495" actId="20577"/>
          <ac:spMkLst>
            <pc:docMk/>
            <pc:sldMk cId="181236812" sldId="929"/>
            <ac:spMk id="5" creationId="{8C6F053C-92CF-0C65-3442-637DEF96394C}"/>
          </ac:spMkLst>
        </pc:spChg>
        <pc:spChg chg="mod">
          <ac:chgData name="Akhan Abdülkadir" userId="5603e8c0-5db1-4f33-baaa-8b76f3828a05" providerId="ADAL" clId="{9EA8B6F9-F195-429A-853C-49AB3FB9C3C5}" dt="2023-11-23T18:05:18.991" v="496"/>
          <ac:spMkLst>
            <pc:docMk/>
            <pc:sldMk cId="181236812" sldId="929"/>
            <ac:spMk id="6" creationId="{75891C8C-2E51-E33A-5955-4569949348E6}"/>
          </ac:spMkLst>
        </pc:spChg>
      </pc:sldChg>
      <pc:sldChg chg="modSp">
        <pc:chgData name="Akhan Abdülkadir" userId="5603e8c0-5db1-4f33-baaa-8b76f3828a05" providerId="ADAL" clId="{9EA8B6F9-F195-429A-853C-49AB3FB9C3C5}" dt="2023-11-23T17:35:02.032" v="21" actId="20577"/>
        <pc:sldMkLst>
          <pc:docMk/>
          <pc:sldMk cId="123225303" sldId="931"/>
        </pc:sldMkLst>
        <pc:spChg chg="mod">
          <ac:chgData name="Akhan Abdülkadir" userId="5603e8c0-5db1-4f33-baaa-8b76f3828a05" providerId="ADAL" clId="{9EA8B6F9-F195-429A-853C-49AB3FB9C3C5}" dt="2023-11-23T17:35:02.032" v="21" actId="20577"/>
          <ac:spMkLst>
            <pc:docMk/>
            <pc:sldMk cId="123225303" sldId="931"/>
            <ac:spMk id="2" creationId="{9C64AD4F-B58E-9A8B-0A5C-872B0248EB54}"/>
          </ac:spMkLst>
        </pc:spChg>
      </pc:sldChg>
      <pc:sldChg chg="modSp mod">
        <pc:chgData name="Akhan Abdülkadir" userId="5603e8c0-5db1-4f33-baaa-8b76f3828a05" providerId="ADAL" clId="{9EA8B6F9-F195-429A-853C-49AB3FB9C3C5}" dt="2023-11-23T17:50:52.215" v="207"/>
        <pc:sldMkLst>
          <pc:docMk/>
          <pc:sldMk cId="1602430466" sldId="932"/>
        </pc:sldMkLst>
        <pc:spChg chg="mod">
          <ac:chgData name="Akhan Abdülkadir" userId="5603e8c0-5db1-4f33-baaa-8b76f3828a05" providerId="ADAL" clId="{9EA8B6F9-F195-429A-853C-49AB3FB9C3C5}" dt="2023-11-23T17:43:38.818" v="187" actId="20577"/>
          <ac:spMkLst>
            <pc:docMk/>
            <pc:sldMk cId="1602430466" sldId="932"/>
            <ac:spMk id="2" creationId="{4E011203-538E-870E-A190-E438D1343358}"/>
          </ac:spMkLst>
        </pc:spChg>
        <pc:spChg chg="mod">
          <ac:chgData name="Akhan Abdülkadir" userId="5603e8c0-5db1-4f33-baaa-8b76f3828a05" providerId="ADAL" clId="{9EA8B6F9-F195-429A-853C-49AB3FB9C3C5}" dt="2023-11-23T17:50:52.215" v="207"/>
          <ac:spMkLst>
            <pc:docMk/>
            <pc:sldMk cId="1602430466" sldId="932"/>
            <ac:spMk id="3" creationId="{4F1562E0-F3EF-BEA7-75FF-231D11A3665B}"/>
          </ac:spMkLst>
        </pc:spChg>
      </pc:sldChg>
      <pc:sldChg chg="modSp mod">
        <pc:chgData name="Akhan Abdülkadir" userId="5603e8c0-5db1-4f33-baaa-8b76f3828a05" providerId="ADAL" clId="{9EA8B6F9-F195-429A-853C-49AB3FB9C3C5}" dt="2023-11-23T17:59:09.592" v="361" actId="20577"/>
        <pc:sldMkLst>
          <pc:docMk/>
          <pc:sldMk cId="1802030373" sldId="933"/>
        </pc:sldMkLst>
        <pc:spChg chg="mod">
          <ac:chgData name="Akhan Abdülkadir" userId="5603e8c0-5db1-4f33-baaa-8b76f3828a05" providerId="ADAL" clId="{9EA8B6F9-F195-429A-853C-49AB3FB9C3C5}" dt="2023-11-23T17:54:28.360" v="301"/>
          <ac:spMkLst>
            <pc:docMk/>
            <pc:sldMk cId="1802030373" sldId="933"/>
            <ac:spMk id="4" creationId="{C3D07817-8BF6-8A64-EFFA-AFAB093F5EDF}"/>
          </ac:spMkLst>
        </pc:spChg>
        <pc:spChg chg="mod">
          <ac:chgData name="Akhan Abdülkadir" userId="5603e8c0-5db1-4f33-baaa-8b76f3828a05" providerId="ADAL" clId="{9EA8B6F9-F195-429A-853C-49AB3FB9C3C5}" dt="2023-11-23T17:59:09.592" v="361" actId="20577"/>
          <ac:spMkLst>
            <pc:docMk/>
            <pc:sldMk cId="1802030373" sldId="933"/>
            <ac:spMk id="5" creationId="{8C6F053C-92CF-0C65-3442-637DEF96394C}"/>
          </ac:spMkLst>
        </pc:spChg>
        <pc:spChg chg="mod">
          <ac:chgData name="Akhan Abdülkadir" userId="5603e8c0-5db1-4f33-baaa-8b76f3828a05" providerId="ADAL" clId="{9EA8B6F9-F195-429A-853C-49AB3FB9C3C5}" dt="2023-11-23T17:57:46.686" v="332" actId="20577"/>
          <ac:spMkLst>
            <pc:docMk/>
            <pc:sldMk cId="1802030373" sldId="933"/>
            <ac:spMk id="6" creationId="{75891C8C-2E51-E33A-5955-4569949348E6}"/>
          </ac:spMkLst>
        </pc:spChg>
      </pc:sldChg>
      <pc:sldChg chg="modSp mod">
        <pc:chgData name="Akhan Abdülkadir" userId="5603e8c0-5db1-4f33-baaa-8b76f3828a05" providerId="ADAL" clId="{9EA8B6F9-F195-429A-853C-49AB3FB9C3C5}" dt="2023-11-23T18:01:18.852" v="418"/>
        <pc:sldMkLst>
          <pc:docMk/>
          <pc:sldMk cId="500015858" sldId="934"/>
        </pc:sldMkLst>
        <pc:spChg chg="mod">
          <ac:chgData name="Akhan Abdülkadir" userId="5603e8c0-5db1-4f33-baaa-8b76f3828a05" providerId="ADAL" clId="{9EA8B6F9-F195-429A-853C-49AB3FB9C3C5}" dt="2023-11-23T18:01:18.852" v="418"/>
          <ac:spMkLst>
            <pc:docMk/>
            <pc:sldMk cId="500015858" sldId="934"/>
            <ac:spMk id="4" creationId="{C3D07817-8BF6-8A64-EFFA-AFAB093F5EDF}"/>
          </ac:spMkLst>
        </pc:spChg>
        <pc:spChg chg="mod">
          <ac:chgData name="Akhan Abdülkadir" userId="5603e8c0-5db1-4f33-baaa-8b76f3828a05" providerId="ADAL" clId="{9EA8B6F9-F195-429A-853C-49AB3FB9C3C5}" dt="2023-11-23T17:59:01.810" v="357" actId="20577"/>
          <ac:spMkLst>
            <pc:docMk/>
            <pc:sldMk cId="500015858" sldId="934"/>
            <ac:spMk id="5" creationId="{8C6F053C-92CF-0C65-3442-637DEF96394C}"/>
          </ac:spMkLst>
        </pc:spChg>
        <pc:spChg chg="mod">
          <ac:chgData name="Akhan Abdülkadir" userId="5603e8c0-5db1-4f33-baaa-8b76f3828a05" providerId="ADAL" clId="{9EA8B6F9-F195-429A-853C-49AB3FB9C3C5}" dt="2023-11-23T18:00:12.595" v="417" actId="20577"/>
          <ac:spMkLst>
            <pc:docMk/>
            <pc:sldMk cId="500015858" sldId="934"/>
            <ac:spMk id="6" creationId="{75891C8C-2E51-E33A-5955-4569949348E6}"/>
          </ac:spMkLst>
        </pc:spChg>
      </pc:sldChg>
      <pc:sldChg chg="modSp add mod">
        <pc:chgData name="Akhan Abdülkadir" userId="5603e8c0-5db1-4f33-baaa-8b76f3828a05" providerId="ADAL" clId="{9EA8B6F9-F195-429A-853C-49AB3FB9C3C5}" dt="2023-11-23T18:03:14.122" v="466"/>
        <pc:sldMkLst>
          <pc:docMk/>
          <pc:sldMk cId="4269407348" sldId="935"/>
        </pc:sldMkLst>
        <pc:spChg chg="mod">
          <ac:chgData name="Akhan Abdülkadir" userId="5603e8c0-5db1-4f33-baaa-8b76f3828a05" providerId="ADAL" clId="{9EA8B6F9-F195-429A-853C-49AB3FB9C3C5}" dt="2023-11-23T18:03:14.122" v="466"/>
          <ac:spMkLst>
            <pc:docMk/>
            <pc:sldMk cId="4269407348" sldId="935"/>
            <ac:spMk id="4" creationId="{C3D07817-8BF6-8A64-EFFA-AFAB093F5EDF}"/>
          </ac:spMkLst>
        </pc:spChg>
        <pc:spChg chg="mod">
          <ac:chgData name="Akhan Abdülkadir" userId="5603e8c0-5db1-4f33-baaa-8b76f3828a05" providerId="ADAL" clId="{9EA8B6F9-F195-429A-853C-49AB3FB9C3C5}" dt="2023-11-23T18:02:19.265" v="434" actId="20577"/>
          <ac:spMkLst>
            <pc:docMk/>
            <pc:sldMk cId="4269407348" sldId="935"/>
            <ac:spMk id="5" creationId="{8C6F053C-92CF-0C65-3442-637DEF96394C}"/>
          </ac:spMkLst>
        </pc:spChg>
        <pc:spChg chg="mod">
          <ac:chgData name="Akhan Abdülkadir" userId="5603e8c0-5db1-4f33-baaa-8b76f3828a05" providerId="ADAL" clId="{9EA8B6F9-F195-429A-853C-49AB3FB9C3C5}" dt="2023-11-23T18:02:34.427" v="465" actId="20577"/>
          <ac:spMkLst>
            <pc:docMk/>
            <pc:sldMk cId="4269407348" sldId="935"/>
            <ac:spMk id="6" creationId="{75891C8C-2E51-E33A-5955-4569949348E6}"/>
          </ac:spMkLst>
        </pc:spChg>
      </pc:sldChg>
    </pc:docChg>
  </pc:docChgLst>
  <pc:docChgLst>
    <pc:chgData name="Akhan Abdülkadir" userId="5603e8c0-5db1-4f33-baaa-8b76f3828a05" providerId="ADAL" clId="{33A180E7-8003-4618-BF18-971AC3DC6A85}"/>
    <pc:docChg chg="modSld">
      <pc:chgData name="Akhan Abdülkadir" userId="5603e8c0-5db1-4f33-baaa-8b76f3828a05" providerId="ADAL" clId="{33A180E7-8003-4618-BF18-971AC3DC6A85}" dt="2023-11-23T10:26:27.754" v="59" actId="20577"/>
      <pc:docMkLst>
        <pc:docMk/>
      </pc:docMkLst>
      <pc:sldChg chg="modSp mod">
        <pc:chgData name="Akhan Abdülkadir" userId="5603e8c0-5db1-4f33-baaa-8b76f3828a05" providerId="ADAL" clId="{33A180E7-8003-4618-BF18-971AC3DC6A85}" dt="2023-11-14T09:13:06.655" v="56" actId="20577"/>
        <pc:sldMkLst>
          <pc:docMk/>
          <pc:sldMk cId="3878836208" sldId="924"/>
        </pc:sldMkLst>
        <pc:spChg chg="mod">
          <ac:chgData name="Akhan Abdülkadir" userId="5603e8c0-5db1-4f33-baaa-8b76f3828a05" providerId="ADAL" clId="{33A180E7-8003-4618-BF18-971AC3DC6A85}" dt="2023-11-14T09:13:06.655" v="56" actId="20577"/>
          <ac:spMkLst>
            <pc:docMk/>
            <pc:sldMk cId="3878836208" sldId="924"/>
            <ac:spMk id="2" creationId="{4E011203-538E-870E-A190-E438D1343358}"/>
          </ac:spMkLst>
        </pc:spChg>
      </pc:sldChg>
      <pc:sldChg chg="modSp mod">
        <pc:chgData name="Akhan Abdülkadir" userId="5603e8c0-5db1-4f33-baaa-8b76f3828a05" providerId="ADAL" clId="{33A180E7-8003-4618-BF18-971AC3DC6A85}" dt="2023-11-23T10:26:27.754" v="59" actId="20577"/>
        <pc:sldMkLst>
          <pc:docMk/>
          <pc:sldMk cId="1252372186" sldId="926"/>
        </pc:sldMkLst>
        <pc:spChg chg="mod">
          <ac:chgData name="Akhan Abdülkadir" userId="5603e8c0-5db1-4f33-baaa-8b76f3828a05" providerId="ADAL" clId="{33A180E7-8003-4618-BF18-971AC3DC6A85}" dt="2023-11-23T10:26:27.754" v="59" actId="20577"/>
          <ac:spMkLst>
            <pc:docMk/>
            <pc:sldMk cId="1252372186" sldId="926"/>
            <ac:spMk id="6" creationId="{75891C8C-2E51-E33A-5955-4569949348E6}"/>
          </ac:spMkLst>
        </pc:spChg>
      </pc:sldChg>
      <pc:sldChg chg="modSp mod">
        <pc:chgData name="Akhan Abdülkadir" userId="5603e8c0-5db1-4f33-baaa-8b76f3828a05" providerId="ADAL" clId="{33A180E7-8003-4618-BF18-971AC3DC6A85}" dt="2023-11-23T10:26:09.443" v="57" actId="20577"/>
        <pc:sldMkLst>
          <pc:docMk/>
          <pc:sldMk cId="2607965709" sldId="927"/>
        </pc:sldMkLst>
        <pc:spChg chg="mod">
          <ac:chgData name="Akhan Abdülkadir" userId="5603e8c0-5db1-4f33-baaa-8b76f3828a05" providerId="ADAL" clId="{33A180E7-8003-4618-BF18-971AC3DC6A85}" dt="2023-11-23T10:26:09.443" v="57" actId="20577"/>
          <ac:spMkLst>
            <pc:docMk/>
            <pc:sldMk cId="2607965709" sldId="927"/>
            <ac:spMk id="6" creationId="{75891C8C-2E51-E33A-5955-4569949348E6}"/>
          </ac:spMkLst>
        </pc:spChg>
      </pc:sldChg>
      <pc:sldChg chg="modSp mod">
        <pc:chgData name="Akhan Abdülkadir" userId="5603e8c0-5db1-4f33-baaa-8b76f3828a05" providerId="ADAL" clId="{33A180E7-8003-4618-BF18-971AC3DC6A85}" dt="2023-11-23T10:26:14.858" v="58" actId="20577"/>
        <pc:sldMkLst>
          <pc:docMk/>
          <pc:sldMk cId="1390161276" sldId="928"/>
        </pc:sldMkLst>
        <pc:spChg chg="mod">
          <ac:chgData name="Akhan Abdülkadir" userId="5603e8c0-5db1-4f33-baaa-8b76f3828a05" providerId="ADAL" clId="{33A180E7-8003-4618-BF18-971AC3DC6A85}" dt="2023-11-23T10:26:14.858" v="58" actId="20577"/>
          <ac:spMkLst>
            <pc:docMk/>
            <pc:sldMk cId="1390161276" sldId="928"/>
            <ac:spMk id="6" creationId="{75891C8C-2E51-E33A-5955-4569949348E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99577-B983-274B-8F36-16BA8E37B494}" type="datetimeFigureOut">
              <a:rPr lang="tr-TR" smtClean="0"/>
              <a:t>23.11.2023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CD480-94DB-3A41-B27F-E269CF74D8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55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t>23.11.2023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3338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t>23.11.2023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5230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t>23.11.2023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7171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pPr/>
              <a:t>23.11.2023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947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pPr/>
              <a:t>23.11.2023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232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pPr/>
              <a:t>23.11.2023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7933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pPr/>
              <a:t>23.11.2023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738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pPr/>
              <a:t>23.11.2023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2591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pPr/>
              <a:t>23.11.2023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5199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pPr/>
              <a:t>23.11.2023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0038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pPr/>
              <a:t>23.11.2023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460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t>23.11.2023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27682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pPr/>
              <a:t>23.11.2023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5974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pPr/>
              <a:t>23.11.2023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71759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pPr/>
              <a:t>23.11.2023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51438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361533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t>23.11.2023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382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t>23.11.2023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3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t>23.11.2023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2910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t>23.11.2023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454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t>23.11.2023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901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t>23.11.2023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671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8E2-C77F-514F-965F-59A0092A2BF7}" type="datetimeFigureOut">
              <a:rPr lang="tr-TR" smtClean="0"/>
              <a:t>23.11.2023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D9C-36AA-F84C-924A-F8AE23ABE2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24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C38E2-C77F-514F-965F-59A0092A2BF7}" type="datetimeFigureOut">
              <a:rPr lang="tr-TR" smtClean="0"/>
              <a:t>23.11.2023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8CD9C-36AA-F84C-924A-F8AE23ABE29B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" y="0"/>
            <a:ext cx="121898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516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C38E2-C77F-514F-965F-59A0092A2BF7}" type="datetimeFigureOut">
              <a:rPr lang="tr-TR" smtClean="0"/>
              <a:pPr/>
              <a:t>23.11.2023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8CD9C-36AA-F84C-924A-F8AE23ABE29B}" type="slidenum">
              <a:rPr lang="tr-TR" smtClean="0"/>
              <a:pPr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" y="0"/>
            <a:ext cx="121898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437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72990B59-878B-ACFC-224C-66D6BAAF3C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244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C64AD4F-B58E-9A8B-0A5C-872B0248E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4035" y="2349793"/>
            <a:ext cx="3842683" cy="1766703"/>
          </a:xfrm>
          <a:noFill/>
        </p:spPr>
        <p:txBody>
          <a:bodyPr>
            <a:normAutofit/>
          </a:bodyPr>
          <a:lstStyle/>
          <a:p>
            <a:r>
              <a:rPr lang="tr-TR" sz="5400" b="1" dirty="0" err="1">
                <a:solidFill>
                  <a:schemeClr val="accent2"/>
                </a:solidFill>
                <a:latin typeface="Abadi" panose="020B0604020104020204" pitchFamily="34" charset="0"/>
              </a:rPr>
              <a:t>Sponsorship</a:t>
            </a:r>
            <a:r>
              <a:rPr lang="tr-TR" sz="5400" b="1" dirty="0">
                <a:solidFill>
                  <a:schemeClr val="accent2"/>
                </a:solidFill>
                <a:latin typeface="Abadi" panose="020B0604020104020204" pitchFamily="34" charset="0"/>
              </a:rPr>
              <a:t> </a:t>
            </a:r>
            <a:r>
              <a:rPr lang="tr-TR" sz="5400" b="1" dirty="0" err="1">
                <a:solidFill>
                  <a:schemeClr val="accent2"/>
                </a:solidFill>
                <a:latin typeface="Abadi" panose="020B0604020104020204" pitchFamily="34" charset="0"/>
              </a:rPr>
              <a:t>Conditions</a:t>
            </a:r>
            <a:endParaRPr lang="tr-TR" sz="5400" b="1" dirty="0">
              <a:solidFill>
                <a:schemeClr val="accent2"/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2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3D07817-8BF6-8A64-EFFA-AFAB093F5E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701208"/>
            <a:ext cx="6126126" cy="2955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/>
            <a:endParaRPr lang="tr-TR" altLang="tr-TR" sz="2400" dirty="0">
              <a:solidFill>
                <a:schemeClr val="tx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Logo displayed in </a:t>
            </a:r>
            <a:r>
              <a:rPr lang="en-US" altLang="tr-TR" sz="2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and on screen (small)</a:t>
            </a:r>
          </a:p>
          <a:p>
            <a:pPr algn="just"/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Website highlight </a:t>
            </a:r>
          </a:p>
          <a:p>
            <a:pPr algn="just"/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Free attendance for 2 people including workshop</a:t>
            </a:r>
            <a:endParaRPr lang="tr-TR" altLang="tr-TR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8C6F053C-92CF-0C65-3442-637DEF963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811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000"/>
              </a:spcBef>
              <a:buFont typeface="Arial"/>
            </a:pPr>
            <a:r>
              <a:rPr lang="tr-TR" sz="4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Promotion</a:t>
            </a: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 Sponsor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75891C8C-2E51-E33A-5955-4569949348E6}"/>
              </a:ext>
            </a:extLst>
          </p:cNvPr>
          <p:cNvSpPr/>
          <p:nvPr/>
        </p:nvSpPr>
        <p:spPr>
          <a:xfrm>
            <a:off x="7740502" y="1701209"/>
            <a:ext cx="3613298" cy="25523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rgbClr val="0F0F0F"/>
                </a:solidFill>
                <a:effectLst/>
                <a:latin typeface="Söhne"/>
              </a:rPr>
              <a:t>Investment Cost: The financial coverage of the product or service needs required during the conference. Example: Coverage of items such as refreshments, notebooks, pens, etc., to be provided during the conference.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6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9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F8E21A04-7649-1B19-85BB-49112C6C3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3577456"/>
            <a:ext cx="10909640" cy="168781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ORGANISED BY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D03A93F7-90F4-1F0D-7108-36B1C495E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285" y="591670"/>
            <a:ext cx="4748833" cy="2742004"/>
          </a:xfrm>
          <a:prstGeom prst="rect">
            <a:avLst/>
          </a:prstGeom>
        </p:spPr>
      </p:pic>
      <p:sp>
        <p:nvSpPr>
          <p:cNvPr id="31" name="sketch line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23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011203-538E-870E-A190-E438D1343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Font typeface="Arial"/>
            </a:pPr>
            <a:r>
              <a:rPr lang="tr-TR" sz="4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organization</a:t>
            </a: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tr-TR" sz="4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Objective</a:t>
            </a: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1562E0-F3EF-BEA7-75FF-231D11A36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br>
              <a:rPr lang="en-US" dirty="0"/>
            </a:br>
            <a:r>
              <a:rPr lang="en-US" b="0" i="0" dirty="0">
                <a:solidFill>
                  <a:srgbClr val="0F0F0F"/>
                </a:solidFill>
                <a:effectLst/>
                <a:latin typeface="Söhne"/>
              </a:rPr>
              <a:t>The current global changes and challenging conditions have highlighted the need for the negotiation of sustainability and appropriate leadership skills in all scientific disciplines </a:t>
            </a:r>
            <a:r>
              <a:rPr lang="en-US" b="0" i="0">
                <a:solidFill>
                  <a:srgbClr val="0F0F0F"/>
                </a:solidFill>
                <a:effectLst/>
                <a:latin typeface="Söhne"/>
              </a:rPr>
              <a:t>on international </a:t>
            </a:r>
            <a:r>
              <a:rPr lang="en-US" b="0" i="0" dirty="0">
                <a:solidFill>
                  <a:srgbClr val="0F0F0F"/>
                </a:solidFill>
                <a:effectLst/>
                <a:latin typeface="Söhne"/>
              </a:rPr>
              <a:t>platforms.</a:t>
            </a:r>
            <a:endParaRPr lang="tr-TR" b="0" i="0" dirty="0">
              <a:solidFill>
                <a:srgbClr val="0F0F0F"/>
              </a:solidFill>
              <a:effectLst/>
              <a:latin typeface="Söhne"/>
            </a:endParaRPr>
          </a:p>
          <a:p>
            <a:pPr marL="0" indent="0" algn="just">
              <a:buNone/>
            </a:pP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0" i="0" dirty="0">
                <a:solidFill>
                  <a:srgbClr val="0F0F0F"/>
                </a:solidFill>
                <a:effectLst/>
                <a:latin typeface="Söhne"/>
              </a:rPr>
              <a:t>Our goal is to establish an effective and lasting vision for the future by leveraging the inspiring and thought-provoking process of coaching with scientific data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8836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011203-538E-870E-A190-E438D1343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Font typeface="Arial"/>
            </a:pPr>
            <a:r>
              <a:rPr lang="tr-TR" sz="4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Profiles</a:t>
            </a: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 Rome?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1562E0-F3EF-BEA7-75FF-231D11A36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br>
              <a:rPr lang="en-US" dirty="0"/>
            </a:br>
            <a:r>
              <a:rPr lang="en-US" b="0" i="0" dirty="0">
                <a:solidFill>
                  <a:srgbClr val="0F0F0F"/>
                </a:solidFill>
                <a:effectLst/>
                <a:latin typeface="Söhne"/>
              </a:rPr>
              <a:t>Internationally recognized leaders in their respective fields, esteemed academicians,</a:t>
            </a:r>
            <a:r>
              <a:rPr lang="tr-TR" b="0" i="0" dirty="0">
                <a:solidFill>
                  <a:srgbClr val="0F0F0F"/>
                </a:solidFill>
                <a:effectLst/>
                <a:latin typeface="Söhne"/>
              </a:rPr>
              <a:t> </a:t>
            </a:r>
            <a:r>
              <a:rPr lang="tr-TR" b="0" i="0" dirty="0" err="1">
                <a:solidFill>
                  <a:srgbClr val="0F0F0F"/>
                </a:solidFill>
                <a:effectLst/>
                <a:latin typeface="Söhne"/>
              </a:rPr>
              <a:t>coaches</a:t>
            </a:r>
            <a:r>
              <a:rPr lang="en-US" b="0" i="0" dirty="0">
                <a:solidFill>
                  <a:srgbClr val="0F0F0F"/>
                </a:solidFill>
                <a:effectLst/>
                <a:latin typeface="Söhne"/>
              </a:rPr>
              <a:t> and </a:t>
            </a:r>
            <a:r>
              <a:rPr lang="tr-TR" b="0" i="0" dirty="0" err="1">
                <a:solidFill>
                  <a:srgbClr val="0F0F0F"/>
                </a:solidFill>
                <a:effectLst/>
                <a:latin typeface="Söhne"/>
              </a:rPr>
              <a:t>business</a:t>
            </a:r>
            <a:r>
              <a:rPr lang="tr-TR" b="0" i="0" dirty="0">
                <a:solidFill>
                  <a:srgbClr val="0F0F0F"/>
                </a:solidFill>
                <a:effectLst/>
                <a:latin typeface="Söhne"/>
              </a:rPr>
              <a:t> </a:t>
            </a:r>
            <a:r>
              <a:rPr lang="tr-TR" b="0" i="0" dirty="0" err="1">
                <a:solidFill>
                  <a:srgbClr val="0F0F0F"/>
                </a:solidFill>
                <a:effectLst/>
                <a:latin typeface="Söhne"/>
              </a:rPr>
              <a:t>leaders</a:t>
            </a:r>
            <a:r>
              <a:rPr lang="tr-TR" b="0" i="0" dirty="0">
                <a:solidFill>
                  <a:srgbClr val="0F0F0F"/>
                </a:solidFill>
                <a:effectLst/>
                <a:latin typeface="Söhne"/>
              </a:rPr>
              <a:t> </a:t>
            </a:r>
            <a:r>
              <a:rPr lang="en-US" b="0" i="0" dirty="0">
                <a:solidFill>
                  <a:srgbClr val="0F0F0F"/>
                </a:solidFill>
                <a:effectLst/>
                <a:latin typeface="Söhne"/>
              </a:rPr>
              <a:t>will come together in Rome to strive for creating a vision for the future</a:t>
            </a:r>
            <a:r>
              <a:rPr lang="tr-TR" b="0" i="0" dirty="0">
                <a:solidFill>
                  <a:srgbClr val="0F0F0F"/>
                </a:solidFill>
                <a:effectLst/>
                <a:latin typeface="Söhne"/>
              </a:rPr>
              <a:t>.</a:t>
            </a:r>
          </a:p>
          <a:p>
            <a:pPr marL="0" indent="0" algn="just">
              <a:buNone/>
            </a:pPr>
            <a:endParaRPr lang="tr-TR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0" i="0" dirty="0">
                <a:solidFill>
                  <a:srgbClr val="0F0F0F"/>
                </a:solidFill>
                <a:effectLst/>
                <a:latin typeface="Söhne"/>
              </a:rPr>
              <a:t>Rome, which preserves and perpetuates the values and culture of world heritage, provides the desire and motivation to build the future on more sustainable foundations</a:t>
            </a:r>
            <a:endParaRPr lang="tr-TR" sz="2800" dirty="0">
              <a:solidFill>
                <a:schemeClr val="tx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6637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011203-538E-870E-A190-E438D1343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Font typeface="Arial"/>
            </a:pPr>
            <a:r>
              <a:rPr lang="tr-TR" sz="4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tr-TR" sz="4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participate</a:t>
            </a: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1562E0-F3EF-BEA7-75FF-231D11A36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7293"/>
            <a:ext cx="10515600" cy="4709670"/>
          </a:xfrm>
        </p:spPr>
        <p:txBody>
          <a:bodyPr/>
          <a:lstStyle/>
          <a:p>
            <a:pPr algn="just"/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In the complex situation the world is currently facing, participating in an international platform where Sustainability and Leadership concepts will be addressed, to increase the recognition of your brand</a:t>
            </a:r>
            <a:r>
              <a:rPr lang="tr-TR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b="0" i="0" dirty="0">
                <a:solidFill>
                  <a:srgbClr val="0F0F0F"/>
                </a:solidFill>
                <a:effectLst/>
                <a:latin typeface="Söhne"/>
              </a:rPr>
              <a:t>To hear the latest insights from leading experts and academics in their respective fields, and to directly engage with them</a:t>
            </a:r>
            <a:endParaRPr lang="tr-TR" b="0" i="0" dirty="0">
              <a:solidFill>
                <a:srgbClr val="0F0F0F"/>
              </a:solidFill>
              <a:effectLst/>
              <a:latin typeface="Söhne"/>
            </a:endParaRPr>
          </a:p>
          <a:p>
            <a:pPr marL="0" indent="0" algn="just">
              <a:buNone/>
            </a:pPr>
            <a:endParaRPr lang="tr-TR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b="0" i="0" dirty="0">
                <a:solidFill>
                  <a:srgbClr val="0F0F0F"/>
                </a:solidFill>
                <a:effectLst/>
                <a:latin typeface="Söhne"/>
              </a:rPr>
              <a:t>To gain information about upcoming projects, take a more active role in the future, and increase visibility.</a:t>
            </a:r>
            <a:endParaRPr lang="tr-TR" dirty="0">
              <a:solidFill>
                <a:schemeClr val="tx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800" dirty="0">
              <a:solidFill>
                <a:schemeClr val="tx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243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10EEC0-1B7E-0AF7-6263-905EDB3D7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000"/>
              </a:spcBef>
              <a:buFont typeface="Arial"/>
            </a:pP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Sponsor </a:t>
            </a:r>
            <a:r>
              <a:rPr lang="tr-TR" sz="4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types</a:t>
            </a: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371CBF-DA9F-87CD-473F-7F052CE83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526" y="1690688"/>
            <a:ext cx="6721549" cy="34873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z="4000" dirty="0"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Platin Sponsor</a:t>
            </a:r>
          </a:p>
          <a:p>
            <a:r>
              <a:rPr lang="tr-TR" sz="4000" dirty="0"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Gold Sponsor</a:t>
            </a:r>
          </a:p>
          <a:p>
            <a:r>
              <a:rPr lang="tr-TR" sz="4000" dirty="0"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Silver Sponsor</a:t>
            </a:r>
          </a:p>
          <a:p>
            <a:r>
              <a:rPr lang="tr-TR" sz="4000" dirty="0" err="1"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Promotional</a:t>
            </a:r>
            <a:r>
              <a:rPr lang="tr-TR" sz="4000" dirty="0"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Sponsor</a:t>
            </a:r>
          </a:p>
          <a:p>
            <a:pPr marL="0" indent="0">
              <a:buNone/>
            </a:pPr>
            <a:endParaRPr lang="tr-TR" sz="4000" dirty="0"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5122" name="Picture 2" descr="PLATINUM SPONSOR - $700 — Over The Rainbow">
            <a:extLst>
              <a:ext uri="{FF2B5EF4-FFF2-40B4-BE49-F238E27FC236}">
                <a16:creationId xmlns:a16="http://schemas.microsoft.com/office/drawing/2014/main" id="{9D2B77F2-D2E4-6E5B-A2EF-5A86560D4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7853" y="496417"/>
            <a:ext cx="2274306" cy="2388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old Sponsor — CAFÉ">
            <a:extLst>
              <a:ext uri="{FF2B5EF4-FFF2-40B4-BE49-F238E27FC236}">
                <a16:creationId xmlns:a16="http://schemas.microsoft.com/office/drawing/2014/main" id="{BC12BDA9-D27F-3319-2C42-ECC1D52EF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688" y="3016251"/>
            <a:ext cx="1681269" cy="1681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Silver Sponsor — Art Of Scrap | antoniomedeiros.com.br">
            <a:extLst>
              <a:ext uri="{FF2B5EF4-FFF2-40B4-BE49-F238E27FC236}">
                <a16:creationId xmlns:a16="http://schemas.microsoft.com/office/drawing/2014/main" id="{9221E692-236E-0FDA-7D2A-21C3DB29B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4965" y="3371407"/>
            <a:ext cx="1203269" cy="1203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589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3D07817-8BF6-8A64-EFFA-AFAB093F5E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1" y="1062727"/>
            <a:ext cx="8757492" cy="51365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endParaRPr lang="tr-TR" altLang="tr-TR" sz="2000" dirty="0">
              <a:solidFill>
                <a:schemeClr val="tx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Keynote Speaker</a:t>
            </a:r>
          </a:p>
          <a:p>
            <a:r>
              <a:rPr lang="en-US" alt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Making a panel (best practice, marketing etc..) </a:t>
            </a:r>
          </a:p>
          <a:p>
            <a:r>
              <a:rPr lang="en-US" alt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Making a workshop</a:t>
            </a:r>
          </a:p>
          <a:p>
            <a:r>
              <a:rPr lang="en-US" alt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Live broadcasting of their panel, workshop</a:t>
            </a:r>
          </a:p>
          <a:p>
            <a:r>
              <a:rPr lang="en-US" alt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Social Media Spotlight prior and during event</a:t>
            </a:r>
          </a:p>
          <a:p>
            <a:r>
              <a:rPr lang="en-US" alt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Verbal recognition during opening and closing</a:t>
            </a:r>
          </a:p>
          <a:p>
            <a:r>
              <a:rPr lang="en-US" alt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Displaying own board during the event</a:t>
            </a:r>
          </a:p>
          <a:p>
            <a:r>
              <a:rPr lang="en-US" alt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Logo displayed in </a:t>
            </a:r>
            <a:r>
              <a:rPr lang="en-US" altLang="tr-TR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alt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and on screen (large)</a:t>
            </a:r>
          </a:p>
          <a:p>
            <a:r>
              <a:rPr lang="en-US" alt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Website highlight </a:t>
            </a:r>
          </a:p>
          <a:p>
            <a:r>
              <a:rPr lang="en-US" alt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Free attendance for 5 people including workshop</a:t>
            </a:r>
          </a:p>
          <a:p>
            <a:r>
              <a:rPr lang="en-US" alt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First </a:t>
            </a:r>
            <a:r>
              <a:rPr lang="en-US" altLang="tr-TR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platinium</a:t>
            </a:r>
            <a:r>
              <a:rPr lang="en-US" alt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sponsor proposal right of next event</a:t>
            </a:r>
          </a:p>
          <a:p>
            <a:r>
              <a:rPr lang="en-US" alt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Logo taking place at printing and digital documents of the event (brochure and badge)</a:t>
            </a:r>
            <a:endParaRPr lang="tr-TR" altLang="tr-TR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8C6F053C-92CF-0C65-3442-637DEF963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811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000"/>
              </a:spcBef>
              <a:buFont typeface="Arial"/>
            </a:pP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Platin Sponsor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75891C8C-2E51-E33A-5955-4569949348E6}"/>
              </a:ext>
            </a:extLst>
          </p:cNvPr>
          <p:cNvSpPr/>
          <p:nvPr/>
        </p:nvSpPr>
        <p:spPr>
          <a:xfrm>
            <a:off x="8974777" y="2591297"/>
            <a:ext cx="2897436" cy="11347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>
                <a:solidFill>
                  <a:schemeClr val="tx1"/>
                </a:solidFill>
              </a:rPr>
              <a:t>Investment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Cost</a:t>
            </a:r>
            <a:r>
              <a:rPr lang="tr-TR" b="1" dirty="0">
                <a:solidFill>
                  <a:schemeClr val="tx1"/>
                </a:solidFill>
              </a:rPr>
              <a:t>: 2.500 Euro</a:t>
            </a:r>
          </a:p>
        </p:txBody>
      </p:sp>
      <p:pic>
        <p:nvPicPr>
          <p:cNvPr id="1029" name="Picture 5" descr="PLATINUM SPONSOR - $700 — Over The Rainbow">
            <a:extLst>
              <a:ext uri="{FF2B5EF4-FFF2-40B4-BE49-F238E27FC236}">
                <a16:creationId xmlns:a16="http://schemas.microsoft.com/office/drawing/2014/main" id="{70EDC210-4C96-E5FF-4888-A2B0C170A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6025" y="7585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030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3D07817-8BF6-8A64-EFFA-AFAB093F5E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1392281"/>
            <a:ext cx="10347251" cy="5136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Making a workshop</a:t>
            </a:r>
          </a:p>
          <a:p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Live broadcasting of their workshop</a:t>
            </a:r>
          </a:p>
          <a:p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Social Media Spotlight prior and during event</a:t>
            </a:r>
          </a:p>
          <a:p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Verbal recognition during opening and closing</a:t>
            </a:r>
          </a:p>
          <a:p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Displaying own board during the event</a:t>
            </a:r>
          </a:p>
          <a:p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Logo displayed in </a:t>
            </a:r>
            <a:r>
              <a:rPr lang="en-US" altLang="tr-TR" sz="2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and on screen (medium)</a:t>
            </a:r>
          </a:p>
          <a:p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Website highlight </a:t>
            </a:r>
          </a:p>
          <a:p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Free attendance for 3 people including workshop</a:t>
            </a:r>
          </a:p>
          <a:p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First gold sponsor proposal right of next event</a:t>
            </a:r>
            <a:endParaRPr lang="tr-TR" altLang="tr-TR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8C6F053C-92CF-0C65-3442-637DEF963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811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000"/>
              </a:spcBef>
              <a:buFont typeface="Arial"/>
            </a:pP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Gold Sponsor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75891C8C-2E51-E33A-5955-4569949348E6}"/>
              </a:ext>
            </a:extLst>
          </p:cNvPr>
          <p:cNvSpPr/>
          <p:nvPr/>
        </p:nvSpPr>
        <p:spPr>
          <a:xfrm>
            <a:off x="8560106" y="2717844"/>
            <a:ext cx="2897436" cy="113473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>
                <a:solidFill>
                  <a:schemeClr val="tx1"/>
                </a:solidFill>
              </a:rPr>
              <a:t>Investment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Cost</a:t>
            </a:r>
            <a:r>
              <a:rPr lang="tr-TR" b="1" dirty="0">
                <a:solidFill>
                  <a:schemeClr val="tx1"/>
                </a:solidFill>
              </a:rPr>
              <a:t>: 1.500 Euro</a:t>
            </a:r>
          </a:p>
        </p:txBody>
      </p:sp>
      <p:pic>
        <p:nvPicPr>
          <p:cNvPr id="4098" name="Picture 2" descr="Gold Sponsor — CAFÉ">
            <a:extLst>
              <a:ext uri="{FF2B5EF4-FFF2-40B4-BE49-F238E27FC236}">
                <a16:creationId xmlns:a16="http://schemas.microsoft.com/office/drawing/2014/main" id="{6FB8524C-90DA-211B-A54A-C8A906F01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8824" y="3604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015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3D07817-8BF6-8A64-EFFA-AFAB093F5E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1392281"/>
            <a:ext cx="7614685" cy="4434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Verbal recognition during opening and closing</a:t>
            </a:r>
          </a:p>
          <a:p>
            <a:pPr algn="just"/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Displaying own board during the event</a:t>
            </a:r>
          </a:p>
          <a:p>
            <a:pPr algn="just"/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Logo displayed in </a:t>
            </a:r>
            <a:r>
              <a:rPr lang="en-US" altLang="tr-TR" sz="2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and on screen (small)</a:t>
            </a:r>
          </a:p>
          <a:p>
            <a:pPr algn="just"/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Website highlight </a:t>
            </a:r>
          </a:p>
          <a:p>
            <a:pPr algn="just"/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Free attendance for 3 people including workshop</a:t>
            </a:r>
          </a:p>
          <a:p>
            <a:pPr algn="just"/>
            <a:r>
              <a:rPr lang="en-US" altLang="tr-TR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First silver sponsor proposal right of next event</a:t>
            </a:r>
            <a:endParaRPr lang="tr-TR" altLang="tr-TR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8C6F053C-92CF-0C65-3442-637DEF963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811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000"/>
              </a:spcBef>
              <a:buFont typeface="Arial"/>
            </a:pPr>
            <a:r>
              <a:rPr lang="tr-TR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Silver Sponsor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75891C8C-2E51-E33A-5955-4569949348E6}"/>
              </a:ext>
            </a:extLst>
          </p:cNvPr>
          <p:cNvSpPr/>
          <p:nvPr/>
        </p:nvSpPr>
        <p:spPr>
          <a:xfrm>
            <a:off x="8857818" y="2581406"/>
            <a:ext cx="2897436" cy="113473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>
                <a:solidFill>
                  <a:schemeClr val="tx1"/>
                </a:solidFill>
              </a:rPr>
              <a:t>Investment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Cost</a:t>
            </a:r>
            <a:r>
              <a:rPr lang="tr-TR" b="1" dirty="0">
                <a:solidFill>
                  <a:schemeClr val="tx1"/>
                </a:solidFill>
              </a:rPr>
              <a:t>: 1.000 Euro</a:t>
            </a:r>
          </a:p>
        </p:txBody>
      </p:sp>
      <p:pic>
        <p:nvPicPr>
          <p:cNvPr id="3074" name="Picture 2" descr="Silver Sponsor — Art Of Scrap | antoniomedeiros.com.br">
            <a:extLst>
              <a:ext uri="{FF2B5EF4-FFF2-40B4-BE49-F238E27FC236}">
                <a16:creationId xmlns:a16="http://schemas.microsoft.com/office/drawing/2014/main" id="{484C0575-B523-1D54-8AC2-7714D64E2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0177" y="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407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20476</TotalTime>
  <Words>475</Words>
  <Application>Microsoft Office PowerPoint</Application>
  <PresentationFormat>Geniş ekran</PresentationFormat>
  <Paragraphs>61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Abadi</vt:lpstr>
      <vt:lpstr>Arial</vt:lpstr>
      <vt:lpstr>Calibri</vt:lpstr>
      <vt:lpstr>Calibri Light</vt:lpstr>
      <vt:lpstr>Söhne</vt:lpstr>
      <vt:lpstr>Office Teması</vt:lpstr>
      <vt:lpstr>2_Office Teması</vt:lpstr>
      <vt:lpstr>Sponsorship Conditions</vt:lpstr>
      <vt:lpstr>ORGANISED BY </vt:lpstr>
      <vt:lpstr>Why this organization? Our Objective; </vt:lpstr>
      <vt:lpstr>Profiles and why Rome?</vt:lpstr>
      <vt:lpstr>Why do we participate?</vt:lpstr>
      <vt:lpstr>Sponsor types:</vt:lpstr>
      <vt:lpstr>Platin Sponsor</vt:lpstr>
      <vt:lpstr>Gold Sponsor</vt:lpstr>
      <vt:lpstr>Silver Sponsor</vt:lpstr>
      <vt:lpstr>Promotion Sponsor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Umut Ahmet Tarakcı</dc:creator>
  <cp:lastModifiedBy>Akhan Abdülkadir</cp:lastModifiedBy>
  <cp:revision>86</cp:revision>
  <dcterms:created xsi:type="dcterms:W3CDTF">2020-03-27T12:43:32Z</dcterms:created>
  <dcterms:modified xsi:type="dcterms:W3CDTF">2023-11-23T18:09:36Z</dcterms:modified>
</cp:coreProperties>
</file>